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68" r:id="rId2"/>
  </p:sldMasterIdLst>
  <p:notesMasterIdLst>
    <p:notesMasterId r:id="rId7"/>
  </p:notesMasterIdLst>
  <p:sldIdLst>
    <p:sldId id="256" r:id="rId3"/>
    <p:sldId id="257" r:id="rId4"/>
    <p:sldId id="258" r:id="rId5"/>
    <p:sldId id="260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51" autoAdjust="0"/>
    <p:restoredTop sz="90929"/>
  </p:normalViewPr>
  <p:slideViewPr>
    <p:cSldViewPr>
      <p:cViewPr varScale="1">
        <p:scale>
          <a:sx n="78" d="100"/>
          <a:sy n="78" d="100"/>
        </p:scale>
        <p:origin x="112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68D8E69E-C582-4881-9551-3787D79C98E8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868B3E85-A072-45ED-ADA2-019A9220895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383169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9356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968943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8"/>
          <p:cNvSpPr>
            <a:spLocks noGrp="1" noChangeArrowheads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1173972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10485442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8"/>
          <p:cNvSpPr>
            <a:spLocks noGrp="1" noChangeArrowheads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1503243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6" r:id="rId1"/>
    <p:sldLayoutId id="2147483775" r:id="rId2"/>
    <p:sldLayoutId id="2147483777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8" r:id="rId1"/>
    <p:sldLayoutId id="2147483779" r:id="rId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H614</a:t>
            </a:r>
            <a:r>
              <a:rPr lang="en-US" altLang="zh-CN" sz="2600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 </a:t>
            </a:r>
            <a:r>
              <a:rPr lang="en-US" alt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祂救了我</a:t>
            </a:r>
            <a:r>
              <a:rPr lang="en-US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CN" altLang="en-US" sz="2600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</a:br>
            <a:r>
              <a:rPr lang="en-US" altLang="zh-TW" sz="2400" dirty="0">
                <a:latin typeface="Arial Narrow" pitchFamily="34" charset="0"/>
                <a:ea typeface="新細明體" pitchFamily="18" charset="-120"/>
              </a:rPr>
              <a:t>HE RANSOMED ME</a:t>
            </a:r>
            <a:r>
              <a:rPr lang="en-US" altLang="zh-CN" sz="2400" dirty="0"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TW" sz="2400" dirty="0">
                <a:effectLst/>
                <a:latin typeface="Arial Narrow" pitchFamily="34" charset="0"/>
                <a:ea typeface="新細明體" pitchFamily="18" charset="-120"/>
              </a:rPr>
              <a:t>(1/2)</a:t>
            </a:r>
          </a:p>
        </p:txBody>
      </p:sp>
      <p:sp>
        <p:nvSpPr>
          <p:cNvPr id="7172" name="Rectangle 2"/>
          <p:cNvSpPr>
            <a:spLocks noChangeArrowheads="1"/>
          </p:cNvSpPr>
          <p:nvPr/>
        </p:nvSpPr>
        <p:spPr bwMode="auto">
          <a:xfrm>
            <a:off x="0" y="914400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以前我迷失在罪途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 once was lost in sin’s dark night,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輕慢主愛，遠離公義正路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  <a:endParaRPr lang="zh-TW" altLang="en-US" sz="32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God’s love I spurned, I wandered from the right,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 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我真不知為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何拒絕，</a:t>
            </a:r>
            <a:endParaRPr lang="en-US" altLang="en-US" sz="32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Rejecting Him ,I knew not why,</a:t>
            </a:r>
            <a:endParaRPr lang="en-US" altLang="zh-TW" sz="2800" dirty="0"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捨身流血愛我靈的耶穌。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The One Who for my soul did bleed and die.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-34529"/>
            <a:ext cx="9144000" cy="34529"/>
          </a:xfrm>
          <a:prstGeom prst="rect">
            <a:avLst/>
          </a:prstGeom>
        </p:spPr>
        <p:txBody>
          <a:bodyPr/>
          <a:lstStyle/>
          <a:p>
            <a:r>
              <a:rPr lang="zh-CN" altLang="en-US"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</a:t>
            </a:r>
          </a:p>
        </p:txBody>
      </p:sp>
      <p:sp>
        <p:nvSpPr>
          <p:cNvPr id="8196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H614  (</a:t>
            </a:r>
            <a:r>
              <a:rPr lang="zh-TW" altLang="en-US" dirty="0">
                <a:latin typeface="Arial" charset="0"/>
                <a:ea typeface="標楷體" pitchFamily="65" charset="-12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1/2, </a:t>
            </a:r>
            <a:r>
              <a:rPr lang="zh-TW" altLang="en-US" dirty="0">
                <a:latin typeface="Arial" charset="0"/>
                <a:ea typeface="標楷體" pitchFamily="65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2/2</a:t>
            </a:r>
            <a:r>
              <a:rPr lang="zh-TW" altLang="en-US" dirty="0">
                <a:latin typeface="Arial" charset="0"/>
                <a:ea typeface="標楷體" pitchFamily="65" charset="-120"/>
                <a:cs typeface="Arial" charset="0"/>
              </a:rPr>
              <a:t>副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祂救了我，從罪中釋放我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  <a:cs typeface="Arial" charset="0"/>
              </a:rPr>
              <a:t>He ransomed me, from sin He set me free,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在各各他為我付上代價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  <a:cs typeface="Arial" charset="0"/>
              </a:rPr>
              <a:t>He paid my debt on rugged Calvary;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我一切罪主已完全赦宥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  <a:cs typeface="Arial" charset="0"/>
              </a:rPr>
              <a:t>He’s taken all my sin and guilt away,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使我黑夜變為白晝。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  <a:cs typeface="Arial" charset="0"/>
              </a:rPr>
              <a:t>And turned my darkness into day.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title" idx="4294967295"/>
          </p:nvPr>
        </p:nvSpPr>
        <p:spPr>
          <a:xfrm flipV="1">
            <a:off x="0" y="-114300"/>
            <a:ext cx="9144000" cy="114300"/>
          </a:xfrm>
          <a:prstGeom prst="rect">
            <a:avLst/>
          </a:prstGeom>
        </p:spPr>
        <p:txBody>
          <a:bodyPr/>
          <a:lstStyle/>
          <a:p>
            <a:r>
              <a:rPr lang="zh-CN" altLang="en-US"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</a:t>
            </a:r>
          </a:p>
        </p:txBody>
      </p:sp>
      <p:sp>
        <p:nvSpPr>
          <p:cNvPr id="9220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H614  (</a:t>
            </a:r>
            <a:r>
              <a:rPr lang="zh-TW" altLang="en-US" dirty="0">
                <a:latin typeface="Arial" charset="0"/>
                <a:ea typeface="標楷體" pitchFamily="65" charset="-12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2/2, </a:t>
            </a:r>
            <a:r>
              <a:rPr lang="zh-TW" altLang="en-US" dirty="0">
                <a:latin typeface="Arial" charset="0"/>
                <a:ea typeface="標楷體" pitchFamily="65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我真永遠夢想不到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  <a:cs typeface="Arial" charset="0"/>
              </a:rPr>
              <a:t>I never dreamed I could possess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我能得到這樣平安喜樂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  <a:cs typeface="Arial" charset="0"/>
              </a:rPr>
              <a:t>Such peace and joy as now is in my breast;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基督已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拯救我靈魂，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  <a:cs typeface="Arial" charset="0"/>
              </a:rPr>
              <a:t>The Christ who set my poor soul free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也能救我勝過一切罪惡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  <a:cs typeface="Arial" charset="0"/>
              </a:rPr>
              <a:t>Can save your soul and give you victory.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-34529"/>
            <a:ext cx="9144000" cy="34529"/>
          </a:xfrm>
          <a:prstGeom prst="rect">
            <a:avLst/>
          </a:prstGeom>
        </p:spPr>
        <p:txBody>
          <a:bodyPr/>
          <a:lstStyle/>
          <a:p>
            <a:r>
              <a:rPr lang="zh-CN" altLang="en-US"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</a:t>
            </a:r>
          </a:p>
        </p:txBody>
      </p:sp>
      <p:sp>
        <p:nvSpPr>
          <p:cNvPr id="8196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H614  (</a:t>
            </a:r>
            <a:r>
              <a:rPr lang="zh-TW" altLang="en-US" dirty="0">
                <a:latin typeface="Arial" charset="0"/>
                <a:ea typeface="標楷體" pitchFamily="65" charset="-12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2/2, </a:t>
            </a:r>
            <a:r>
              <a:rPr lang="zh-TW" altLang="en-US" dirty="0">
                <a:latin typeface="Arial" charset="0"/>
                <a:ea typeface="標楷體" pitchFamily="65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2/2</a:t>
            </a:r>
            <a:r>
              <a:rPr lang="zh-TW" altLang="en-US" dirty="0">
                <a:latin typeface="Arial" charset="0"/>
                <a:ea typeface="標楷體" pitchFamily="65" charset="-120"/>
                <a:cs typeface="Arial" charset="0"/>
              </a:rPr>
              <a:t>副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祂救了我，從罪中釋放我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  <a:cs typeface="Arial" charset="0"/>
              </a:rPr>
              <a:t>He ransomed me, from sin He set me free,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在各各他為我付上代價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  <a:cs typeface="Arial" charset="0"/>
              </a:rPr>
              <a:t>He paid my debt on rugged Calvary;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我一切罪主已完全赦宥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  <a:cs typeface="Arial" charset="0"/>
              </a:rPr>
              <a:t>He’s taken all my sin and guilt away,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使我黑夜變為白晝。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  <a:cs typeface="Arial" charset="0"/>
              </a:rPr>
              <a:t>And turned my darkness into day.</a:t>
            </a:r>
          </a:p>
        </p:txBody>
      </p:sp>
    </p:spTree>
    <p:extLst>
      <p:ext uri="{BB962C8B-B14F-4D97-AF65-F5344CB8AC3E}">
        <p14:creationId xmlns:p14="http://schemas.microsoft.com/office/powerpoint/2010/main" val="2409131468"/>
      </p:ext>
    </p:extLst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100</TotalTime>
  <Words>236</Words>
  <Application>Microsoft Office PowerPoint</Application>
  <PresentationFormat>On-screen Show (16:9)</PresentationFormat>
  <Paragraphs>43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H614  祂救了我  HE RANSOMED ME (1/2)</vt:lpstr>
      <vt:lpstr> </vt:lpstr>
      <vt:lpstr>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H614 祂救了我 HE RANSOMED ME</dc:title>
  <dc:subject>Hymnary 聖徒詩歌</dc:subject>
  <dc:creator>Burl Sparks</dc:creator>
  <cp:lastModifiedBy>Timothy Liang</cp:lastModifiedBy>
  <cp:revision>49</cp:revision>
  <dcterms:created xsi:type="dcterms:W3CDTF">2001-06-25T21:44:28Z</dcterms:created>
  <dcterms:modified xsi:type="dcterms:W3CDTF">2017-08-06T15:24:12Z</dcterms:modified>
</cp:coreProperties>
</file>